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9" r:id="rId11"/>
    <p:sldId id="264" r:id="rId12"/>
    <p:sldId id="266" r:id="rId13"/>
    <p:sldId id="267" r:id="rId14"/>
    <p:sldId id="268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19" autoAdjust="0"/>
  </p:normalViewPr>
  <p:slideViewPr>
    <p:cSldViewPr>
      <p:cViewPr varScale="1">
        <p:scale>
          <a:sx n="67" d="100"/>
          <a:sy n="67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4CAED-8A14-40D4-AE38-BB7FC9113C45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4156E-770F-4E6C-9416-6B0FDEE7C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7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4156E-770F-4E6C-9416-6B0FDEE7C6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8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4156E-770F-4E6C-9416-6B0FDEE7C6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8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4156E-770F-4E6C-9416-6B0FDEE7C6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8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541C-DFC8-497E-A57F-88FEE5495A2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9736-8FF4-441F-9555-88AE18B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4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541C-DFC8-497E-A57F-88FEE5495A2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9736-8FF4-441F-9555-88AE18B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58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541C-DFC8-497E-A57F-88FEE5495A2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9736-8FF4-441F-9555-88AE18B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5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541C-DFC8-497E-A57F-88FEE5495A2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9736-8FF4-441F-9555-88AE18B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1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541C-DFC8-497E-A57F-88FEE5495A2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9736-8FF4-441F-9555-88AE18B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3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541C-DFC8-497E-A57F-88FEE5495A2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9736-8FF4-441F-9555-88AE18B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541C-DFC8-497E-A57F-88FEE5495A2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9736-8FF4-441F-9555-88AE18B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541C-DFC8-497E-A57F-88FEE5495A2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9736-8FF4-441F-9555-88AE18B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8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541C-DFC8-497E-A57F-88FEE5495A2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9736-8FF4-441F-9555-88AE18B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11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541C-DFC8-497E-A57F-88FEE5495A2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9736-8FF4-441F-9555-88AE18B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7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541C-DFC8-497E-A57F-88FEE5495A2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9736-8FF4-441F-9555-88AE18B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9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A541C-DFC8-497E-A57F-88FEE5495A2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49736-8FF4-441F-9555-88AE18B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4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Mission Trip to </a:t>
            </a:r>
            <a:br>
              <a:rPr lang="en-US" dirty="0" smtClean="0"/>
            </a:br>
            <a:r>
              <a:rPr lang="en-US" dirty="0" smtClean="0"/>
              <a:t>Hammond Louisiana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Ranchos Presbyterian Church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Young Adults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January 3 – 13, 2017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685800"/>
            <a:ext cx="4648200" cy="6397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Oops – Plumbing Problem</a:t>
            </a:r>
            <a:br>
              <a:rPr lang="en-US" sz="2800" dirty="0" smtClean="0"/>
            </a:br>
            <a:r>
              <a:rPr lang="en-US" sz="2800" dirty="0" smtClean="0"/>
              <a:t>old repair by soldering a penny</a:t>
            </a:r>
            <a:br>
              <a:rPr lang="en-US" sz="2800" dirty="0" smtClean="0"/>
            </a:br>
            <a:r>
              <a:rPr lang="en-US" sz="2800" dirty="0" smtClean="0"/>
              <a:t>caused a small geyser </a:t>
            </a:r>
            <a:br>
              <a:rPr lang="en-US" sz="2800" dirty="0" smtClean="0"/>
            </a:br>
            <a:r>
              <a:rPr lang="en-US" sz="2800" dirty="0" smtClean="0"/>
              <a:t>and plumbing repairs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13314" name="Picture 2" descr="C:\Users\Bouchard\Desktop\Mission Trip Photos\Small gyser prior soldered copper penny repa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6"/>
            <a:ext cx="3028828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Bouchard\Desktop\Mission Trip Photos\Darryl and Kirby plumbing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57404"/>
            <a:ext cx="4800600" cy="36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Bouchard\Desktop\Mission Trip Photos\Daily Cleanup and Exi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t="13074" r="50000"/>
          <a:stretch/>
        </p:blipFill>
        <p:spPr bwMode="auto">
          <a:xfrm>
            <a:off x="-1" y="2285999"/>
            <a:ext cx="3087479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76587" y="2060941"/>
            <a:ext cx="4291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Top – photo of mini geyser, </a:t>
            </a:r>
          </a:p>
          <a:p>
            <a:pPr algn="ctr"/>
            <a:r>
              <a:rPr lang="en-US" sz="2000" dirty="0" smtClean="0"/>
              <a:t>Shawn standing on geyser, </a:t>
            </a:r>
          </a:p>
          <a:p>
            <a:pPr algn="ctr"/>
            <a:r>
              <a:rPr lang="en-US" sz="2000" dirty="0" smtClean="0"/>
              <a:t>Darryl and Kirby repairing plumbing</a:t>
            </a:r>
          </a:p>
        </p:txBody>
      </p:sp>
    </p:spTree>
    <p:extLst>
      <p:ext uri="{BB962C8B-B14F-4D97-AF65-F5344CB8AC3E}">
        <p14:creationId xmlns:p14="http://schemas.microsoft.com/office/powerpoint/2010/main" val="411538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600" y="2432430"/>
            <a:ext cx="1816072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Breaks</a:t>
            </a:r>
            <a:endParaRPr lang="en-US" dirty="0"/>
          </a:p>
        </p:txBody>
      </p:sp>
      <p:pic>
        <p:nvPicPr>
          <p:cNvPr id="8194" name="Picture 2" descr="C:\Users\Bouchard\Desktop\Mission Trip Photos\Break Tim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 r="24724" b="7226"/>
          <a:stretch/>
        </p:blipFill>
        <p:spPr bwMode="auto">
          <a:xfrm>
            <a:off x="4372186" y="5862"/>
            <a:ext cx="4771815" cy="38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ouchard\Desktop\Mission Trip Photos\Talking career options with Savannah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35" y="3886200"/>
            <a:ext cx="4024266" cy="301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Bouchard\Desktop\Mission Trip Photos\Lunch Devotion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r="5028"/>
          <a:stretch/>
        </p:blipFill>
        <p:spPr bwMode="auto">
          <a:xfrm>
            <a:off x="-1" y="5862"/>
            <a:ext cx="4530791" cy="38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Bouchard\Desktop\Mission Trip Photos\Judys King Cak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7" r="9506"/>
          <a:stretch/>
        </p:blipFill>
        <p:spPr bwMode="auto">
          <a:xfrm>
            <a:off x="-1" y="5104119"/>
            <a:ext cx="2474631" cy="181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" y="4038599"/>
            <a:ext cx="2993695" cy="690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Breaks</a:t>
            </a:r>
            <a:endParaRPr lang="en-US" sz="2800" dirty="0"/>
          </a:p>
        </p:txBody>
      </p:sp>
      <p:pic>
        <p:nvPicPr>
          <p:cNvPr id="8199" name="Picture 7" descr="C:\Users\Bouchard\Desktop\Mission Trip Photos\Our message to owner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8" t="17234" r="18748" b="16212"/>
          <a:stretch/>
        </p:blipFill>
        <p:spPr bwMode="auto">
          <a:xfrm>
            <a:off x="2474630" y="4531185"/>
            <a:ext cx="2645105" cy="237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09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811"/>
            <a:ext cx="9143999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Bayou Lunch/Devotion</a:t>
            </a:r>
            <a:endParaRPr lang="en-US" sz="2800" dirty="0"/>
          </a:p>
        </p:txBody>
      </p:sp>
      <p:pic>
        <p:nvPicPr>
          <p:cNvPr id="10242" name="Picture 2" descr="C:\Users\Bouchard\Desktop\Mission Trip Photos\Bayou boardwalk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343575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021" y="1600200"/>
            <a:ext cx="4776979" cy="358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1722"/>
            <a:ext cx="2216439" cy="341727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New Orleans</a:t>
            </a:r>
            <a:br>
              <a:rPr lang="en-US" sz="2800" dirty="0" smtClean="0"/>
            </a:br>
            <a:r>
              <a:rPr lang="en-US" sz="1800" dirty="0" smtClean="0"/>
              <a:t>Jackson Square</a:t>
            </a:r>
            <a:br>
              <a:rPr lang="en-US" sz="1800" dirty="0" smtClean="0"/>
            </a:br>
            <a:r>
              <a:rPr lang="en-US" sz="1800" dirty="0" smtClean="0"/>
              <a:t>Mother’s Restaurant</a:t>
            </a:r>
            <a:br>
              <a:rPr lang="en-US" sz="1800" dirty="0" smtClean="0"/>
            </a:br>
            <a:r>
              <a:rPr lang="en-US" sz="1800" dirty="0" smtClean="0"/>
              <a:t>Mississippi River</a:t>
            </a:r>
            <a:br>
              <a:rPr lang="en-US" sz="1800" dirty="0" smtClean="0"/>
            </a:br>
            <a:r>
              <a:rPr lang="en-US" sz="1800" dirty="0" smtClean="0"/>
              <a:t>Street Musician</a:t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11266" name="Picture 2" descr="C:\Users\Bouchard\Desktop\Mission Trip Photos\New Orleans Jackson Squar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8"/>
          <a:stretch/>
        </p:blipFill>
        <p:spPr bwMode="auto">
          <a:xfrm>
            <a:off x="0" y="0"/>
            <a:ext cx="3581400" cy="35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Bouchard\Desktop\Mission Trip Photos\New Orleans at Mothers Caf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14248"/>
          <a:stretch/>
        </p:blipFill>
        <p:spPr bwMode="auto">
          <a:xfrm>
            <a:off x="5777909" y="-30481"/>
            <a:ext cx="3382504" cy="228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Bouchard\Desktop\Mission Trip Photos\New Orleans Mississipp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" b="8000"/>
          <a:stretch/>
        </p:blipFill>
        <p:spPr bwMode="auto">
          <a:xfrm>
            <a:off x="-9378" y="3554150"/>
            <a:ext cx="5131190" cy="336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Bouchard\Desktop\Mission Trip Photos\New Orleans Street Musici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282" y="2254104"/>
            <a:ext cx="3453060" cy="46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22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638800"/>
            <a:ext cx="8229600" cy="6556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PDA Village – First Presbyterian Church Hammond LA</a:t>
            </a:r>
            <a:endParaRPr lang="en-US" sz="2800" dirty="0"/>
          </a:p>
        </p:txBody>
      </p:sp>
      <p:pic>
        <p:nvPicPr>
          <p:cNvPr id="12290" name="Picture 2" descr="C:\Users\Bouchard\Desktop\Mission Trip Photos\PDA sign and shir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/>
          <a:stretch/>
        </p:blipFill>
        <p:spPr bwMode="auto">
          <a:xfrm>
            <a:off x="-13335" y="762000"/>
            <a:ext cx="5081954" cy="41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Bouchard\Desktop\Mission Trip Photos\Young adults at our home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94" y="0"/>
            <a:ext cx="4038600" cy="538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1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1223168"/>
            <a:ext cx="1123950" cy="5635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PDA</a:t>
            </a:r>
            <a:br>
              <a:rPr lang="en-US" sz="2800" dirty="0" smtClean="0"/>
            </a:br>
            <a:r>
              <a:rPr lang="en-US" sz="2800" dirty="0" smtClean="0"/>
              <a:t>Village</a:t>
            </a:r>
            <a:endParaRPr lang="en-US" sz="2800" dirty="0"/>
          </a:p>
        </p:txBody>
      </p:sp>
      <p:pic>
        <p:nvPicPr>
          <p:cNvPr id="14338" name="Picture 2" descr="C:\Users\Bouchard\Desktop\Mission Trip Photos\Presbyterian House and Shawn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1"/>
            <a:ext cx="4565464" cy="342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Bouchard\Desktop\Mission Trip Photos\Our show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" y="1"/>
            <a:ext cx="4057649" cy="304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Bouchard\Desktop\Mission Trip Photos\Val and Regans Spac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8139" r="3590"/>
          <a:stretch/>
        </p:blipFill>
        <p:spPr bwMode="auto">
          <a:xfrm>
            <a:off x="5162550" y="0"/>
            <a:ext cx="3971925" cy="300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Bouchard\Desktop\Mission Trip Photos\Food Pantr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64" y="3404908"/>
            <a:ext cx="4597585" cy="344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0664" y="3043361"/>
            <a:ext cx="8229600" cy="38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Outdoor Showers, Val &amp; Regan’s room, Presbyterian House (Shawn’s hideout), Food Pantry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2735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New Friends at First Presbyterian Church in Hammond</a:t>
            </a:r>
            <a:endParaRPr lang="en-US" sz="2800" dirty="0"/>
          </a:p>
        </p:txBody>
      </p:sp>
      <p:pic>
        <p:nvPicPr>
          <p:cNvPr id="15362" name="Picture 2" descr="C:\Users\Bouchard\Desktop\Mission Trip Photos\Pastor Barry with usy Tamara and Jeann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1066800"/>
            <a:ext cx="528298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Bouchard\Desktop\Mission Trip Photos\Sunday with Jeannie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1"/>
          <a:stretch/>
        </p:blipFill>
        <p:spPr bwMode="auto">
          <a:xfrm>
            <a:off x="5316324" y="2103079"/>
            <a:ext cx="3827675" cy="335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16324" y="5466434"/>
            <a:ext cx="3827676" cy="629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dirty="0" smtClean="0"/>
              <a:t>Harvey and Jeanie Jones, </a:t>
            </a:r>
          </a:p>
          <a:p>
            <a:r>
              <a:rPr lang="en-US" sz="1700" dirty="0" smtClean="0"/>
              <a:t>Shawn, and Darryl</a:t>
            </a:r>
            <a:endParaRPr lang="en-US" sz="17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337" y="5080794"/>
            <a:ext cx="5282987" cy="77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Back:  Jeanie, Julie, Valerie</a:t>
            </a:r>
          </a:p>
          <a:p>
            <a:r>
              <a:rPr lang="en-US" sz="1800" dirty="0" smtClean="0"/>
              <a:t>Front: Shawn, Tamara, Pastor Barry Chance, Regan, Darryl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6092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019" y="685800"/>
            <a:ext cx="1051780" cy="942975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Trip </a:t>
            </a:r>
            <a:br>
              <a:rPr lang="en-US" sz="2800" dirty="0" smtClean="0"/>
            </a:br>
            <a:r>
              <a:rPr lang="en-US" sz="2800" dirty="0" smtClean="0"/>
              <a:t>Home</a:t>
            </a:r>
            <a:endParaRPr lang="en-US" sz="2800" dirty="0"/>
          </a:p>
        </p:txBody>
      </p:sp>
      <p:pic>
        <p:nvPicPr>
          <p:cNvPr id="16386" name="Picture 2" descr="C:\Users\Bouchard\Desktop\Mission Trip Photos\Shawn reading in ca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0" r="8049"/>
          <a:stretch/>
        </p:blipFill>
        <p:spPr bwMode="auto">
          <a:xfrm>
            <a:off x="-23813" y="3428999"/>
            <a:ext cx="4496995" cy="34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Bouchard\Desktop\Mission Trip Photos\Val in Ca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" b="5675"/>
          <a:stretch/>
        </p:blipFill>
        <p:spPr bwMode="auto">
          <a:xfrm>
            <a:off x="4862512" y="404811"/>
            <a:ext cx="429903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Bouchard\Desktop\Mission Trip Photos\Julie Sleeping in Backsea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13799" r="15641"/>
          <a:stretch/>
        </p:blipFill>
        <p:spPr bwMode="auto">
          <a:xfrm>
            <a:off x="14287" y="147636"/>
            <a:ext cx="3810732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Bouchard\Desktop\Mission Trip Photos\Dinner Wichita Fal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8862"/>
            <a:ext cx="4572002" cy="34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50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7"/>
            <a:ext cx="8229600" cy="8810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Diane graciously hosted us at her house </a:t>
            </a:r>
            <a:br>
              <a:rPr lang="en-US" sz="2400" dirty="0" smtClean="0"/>
            </a:br>
            <a:r>
              <a:rPr lang="en-US" sz="2400" dirty="0" smtClean="0"/>
              <a:t>Faun Presbyterian Church in Wichita Falls</a:t>
            </a:r>
            <a:endParaRPr lang="en-US" sz="2400" dirty="0"/>
          </a:p>
        </p:txBody>
      </p:sp>
      <p:pic>
        <p:nvPicPr>
          <p:cNvPr id="17410" name="Picture 2" descr="C:\Users\Bouchard\Desktop\Mission Trip Photos\Diana Faun PC and group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7"/>
          <a:stretch/>
        </p:blipFill>
        <p:spPr bwMode="auto">
          <a:xfrm>
            <a:off x="127090" y="914400"/>
            <a:ext cx="4470219" cy="277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Bouchard\Desktop\Mission Trip Photos\Shawns Couc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7"/>
          <a:stretch/>
        </p:blipFill>
        <p:spPr bwMode="auto">
          <a:xfrm>
            <a:off x="127090" y="3910010"/>
            <a:ext cx="2667000" cy="276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Bouchard\Desktop\Mission Trip Photos\Vals Bedroo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8"/>
          <a:stretch/>
        </p:blipFill>
        <p:spPr bwMode="auto">
          <a:xfrm>
            <a:off x="6400800" y="3813059"/>
            <a:ext cx="2575114" cy="29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Bouchard\Desktop\Mission Trip Photos\Regans Cou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20985" r="7137"/>
          <a:stretch/>
        </p:blipFill>
        <p:spPr bwMode="auto">
          <a:xfrm>
            <a:off x="3200400" y="5019696"/>
            <a:ext cx="2514599" cy="184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Bouchard\Desktop\Mission Trip Photos\Dianes Christmas Villag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8"/>
          <a:stretch/>
        </p:blipFill>
        <p:spPr bwMode="auto">
          <a:xfrm>
            <a:off x="4724399" y="914400"/>
            <a:ext cx="4058213" cy="283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794090" y="3822581"/>
            <a:ext cx="3606711" cy="1150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 smtClean="0"/>
              <a:t>Diane’s house was full of Christmas</a:t>
            </a:r>
          </a:p>
          <a:p>
            <a:endParaRPr lang="en-US" sz="400" dirty="0" smtClean="0"/>
          </a:p>
          <a:p>
            <a:r>
              <a:rPr lang="en-US" sz="1500" dirty="0" smtClean="0"/>
              <a:t>Darryl and Julie claimed one bed and </a:t>
            </a:r>
          </a:p>
          <a:p>
            <a:r>
              <a:rPr lang="en-US" sz="1500" dirty="0" smtClean="0"/>
              <a:t>Valerie quickly grabbed the other bed.</a:t>
            </a:r>
          </a:p>
          <a:p>
            <a:r>
              <a:rPr lang="en-US" sz="1500" dirty="0" smtClean="0"/>
              <a:t>Regan took the couch and </a:t>
            </a:r>
          </a:p>
          <a:p>
            <a:r>
              <a:rPr lang="en-US" sz="1500" dirty="0" smtClean="0"/>
              <a:t>Shawn was happy with the recliner.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3302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1836" y="3022938"/>
            <a:ext cx="8229600" cy="437096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Sending Ceremony and Packed Up</a:t>
            </a:r>
            <a:endParaRPr lang="en-US" sz="2800" dirty="0"/>
          </a:p>
        </p:txBody>
      </p:sp>
      <p:pic>
        <p:nvPicPr>
          <p:cNvPr id="1026" name="Picture 2" descr="C:\Users\Bouchard\Desktop\Mission Trip Photos\c Sending Service 4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7052" r="5425"/>
          <a:stretch/>
        </p:blipFill>
        <p:spPr bwMode="auto">
          <a:xfrm>
            <a:off x="13855" y="0"/>
            <a:ext cx="3823635" cy="302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ouchard\Desktop\Mission Trip Photos\b Packing U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t="18948" r="149" b="15498"/>
          <a:stretch/>
        </p:blipFill>
        <p:spPr bwMode="auto">
          <a:xfrm>
            <a:off x="1143000" y="3439252"/>
            <a:ext cx="6927273" cy="341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ouchard\Desktop\Mission Trip Photos\c Sending Service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0" t="19800" r="14659" b="29992"/>
          <a:stretch/>
        </p:blipFill>
        <p:spPr bwMode="auto">
          <a:xfrm>
            <a:off x="3927764" y="0"/>
            <a:ext cx="5216236" cy="302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6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Overnight St. Andrew Presbyterian Church Denton, TX</a:t>
            </a:r>
            <a:endParaRPr lang="en-US" dirty="0"/>
          </a:p>
        </p:txBody>
      </p:sp>
      <p:pic>
        <p:nvPicPr>
          <p:cNvPr id="2050" name="Picture 2" descr="C:\Users\Bouchard\Desktop\Mission Trip Photos\Denton St Andre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"/>
          <a:stretch/>
        </p:blipFill>
        <p:spPr bwMode="auto">
          <a:xfrm>
            <a:off x="4165801" y="3381829"/>
            <a:ext cx="4978199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uchard\Desktop\Mission Trip Photos\Denton Girl Lump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4" b="13364"/>
          <a:stretch/>
        </p:blipFill>
        <p:spPr bwMode="auto">
          <a:xfrm>
            <a:off x="2412786" y="726831"/>
            <a:ext cx="4978614" cy="26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Bouchard\Desktop\Mission Trip Photos\Denton Youth Loun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225" r="-236" b="-225"/>
          <a:stretch/>
        </p:blipFill>
        <p:spPr bwMode="auto">
          <a:xfrm>
            <a:off x="7257" y="3634493"/>
            <a:ext cx="4116407" cy="322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1400" y="1447800"/>
            <a:ext cx="1524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Val &amp; Regan – </a:t>
            </a:r>
          </a:p>
          <a:p>
            <a:pPr algn="ctr"/>
            <a:r>
              <a:rPr lang="en-US" dirty="0"/>
              <a:t>l</a:t>
            </a:r>
            <a:r>
              <a:rPr lang="en-US" dirty="0" smtClean="0"/>
              <a:t>umps on the </a:t>
            </a:r>
          </a:p>
          <a:p>
            <a:pPr algn="ctr"/>
            <a:r>
              <a:rPr lang="en-US" dirty="0" smtClean="0"/>
              <a:t>couches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590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Youth </a:t>
            </a:r>
          </a:p>
          <a:p>
            <a:pPr algn="ctr"/>
            <a:r>
              <a:rPr lang="en-US" dirty="0" smtClean="0"/>
              <a:t>Lounges</a:t>
            </a:r>
          </a:p>
        </p:txBody>
      </p:sp>
    </p:spTree>
    <p:extLst>
      <p:ext uri="{BB962C8B-B14F-4D97-AF65-F5344CB8AC3E}">
        <p14:creationId xmlns:p14="http://schemas.microsoft.com/office/powerpoint/2010/main" val="117330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5410200"/>
            <a:ext cx="2479963" cy="57943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Day 1 – </a:t>
            </a:r>
            <a:br>
              <a:rPr lang="en-US" sz="2800" dirty="0" smtClean="0"/>
            </a:br>
            <a:r>
              <a:rPr lang="en-US" sz="2800" dirty="0" smtClean="0"/>
              <a:t>Removing Flooring – </a:t>
            </a:r>
            <a:br>
              <a:rPr lang="en-US" sz="2800" dirty="0" smtClean="0"/>
            </a:br>
            <a:r>
              <a:rPr lang="en-US" sz="2800" dirty="0" smtClean="0"/>
              <a:t>brutal work</a:t>
            </a:r>
            <a:endParaRPr lang="en-US" sz="2800" dirty="0"/>
          </a:p>
        </p:txBody>
      </p:sp>
      <p:pic>
        <p:nvPicPr>
          <p:cNvPr id="3074" name="Picture 2" descr="C:\Users\Bouchard\Desktop\Mission Trip Photos\House before removing kitchen floor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t="9787"/>
          <a:stretch/>
        </p:blipFill>
        <p:spPr bwMode="auto">
          <a:xfrm>
            <a:off x="2473033" y="3849101"/>
            <a:ext cx="3365437" cy="26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ouchard\Desktop\Mission Trip Photos\Darryl and Shawn removing kitchen tile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470" y="3849100"/>
            <a:ext cx="3525982" cy="26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ouchard\Desktop\Mission Trip Photos\Shawn starting floor remove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8"/>
          <a:stretch/>
        </p:blipFill>
        <p:spPr bwMode="auto">
          <a:xfrm>
            <a:off x="0" y="0"/>
            <a:ext cx="2479963" cy="468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ouchard\Desktop\Mission Trip Photos\Regan last little bit of floorig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" r="6937" b="5737"/>
          <a:stretch/>
        </p:blipFill>
        <p:spPr bwMode="auto">
          <a:xfrm>
            <a:off x="5119446" y="0"/>
            <a:ext cx="4024554" cy="284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Bouchard\Desktop\Mission Trip Photos\Val floorin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11260" r="21084" b="15018"/>
          <a:stretch/>
        </p:blipFill>
        <p:spPr bwMode="auto">
          <a:xfrm>
            <a:off x="2473033" y="0"/>
            <a:ext cx="2670729" cy="367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43762" y="2891135"/>
            <a:ext cx="4000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Shawn starting bedroom</a:t>
            </a:r>
          </a:p>
          <a:p>
            <a:pPr algn="ctr"/>
            <a:r>
              <a:rPr lang="en-US" sz="2000" dirty="0" smtClean="0"/>
              <a:t>Valerie working in closet</a:t>
            </a:r>
          </a:p>
          <a:p>
            <a:pPr algn="ctr"/>
            <a:r>
              <a:rPr lang="en-US" sz="2000" dirty="0" smtClean="0"/>
              <a:t>Regan finishes the last piece of tile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6488668"/>
            <a:ext cx="426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Kitchen Tile before and during removal</a:t>
            </a:r>
          </a:p>
        </p:txBody>
      </p:sp>
    </p:spTree>
    <p:extLst>
      <p:ext uri="{BB962C8B-B14F-4D97-AF65-F5344CB8AC3E}">
        <p14:creationId xmlns:p14="http://schemas.microsoft.com/office/powerpoint/2010/main" val="38173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318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Owners of the House we worked on - Kirby and Judy </a:t>
            </a:r>
            <a:endParaRPr lang="en-US" sz="2800" dirty="0"/>
          </a:p>
        </p:txBody>
      </p:sp>
      <p:pic>
        <p:nvPicPr>
          <p:cNvPr id="4098" name="Picture 2" descr="C:\Users\Bouchard\Desktop\Mission Trip Photos\Judy with Regan and Val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4491" r="5681"/>
          <a:stretch/>
        </p:blipFill>
        <p:spPr bwMode="auto">
          <a:xfrm>
            <a:off x="4953000" y="3689163"/>
            <a:ext cx="3886200" cy="316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ouchard\Desktop\Mission Trip Photos\Darryl Kirby and Matt discuss gyser and world peac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7134" r="10465"/>
          <a:stretch/>
        </p:blipFill>
        <p:spPr bwMode="auto">
          <a:xfrm>
            <a:off x="0" y="772077"/>
            <a:ext cx="4308764" cy="369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ouchard\Desktop\Mission Trip Photos\Judy and Kirby Hous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1"/>
          <a:stretch/>
        </p:blipFill>
        <p:spPr bwMode="auto">
          <a:xfrm>
            <a:off x="4308764" y="838200"/>
            <a:ext cx="4868639" cy="284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5020270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Darryl, Kirby (owner), and </a:t>
            </a:r>
          </a:p>
          <a:p>
            <a:pPr algn="ctr"/>
            <a:r>
              <a:rPr lang="en-US" sz="2000" dirty="0" smtClean="0"/>
              <a:t>Matt (Site Manager)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Regan, Judy (owner), and Valerie</a:t>
            </a:r>
          </a:p>
        </p:txBody>
      </p:sp>
    </p:spTree>
    <p:extLst>
      <p:ext uri="{BB962C8B-B14F-4D97-AF65-F5344CB8AC3E}">
        <p14:creationId xmlns:p14="http://schemas.microsoft.com/office/powerpoint/2010/main" val="304345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250" y="2693945"/>
            <a:ext cx="2903596" cy="65563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Fuller House Staff</a:t>
            </a:r>
            <a:br>
              <a:rPr lang="en-US" sz="2800" dirty="0" smtClean="0"/>
            </a:br>
            <a:r>
              <a:rPr lang="en-US" sz="2200" dirty="0" smtClean="0"/>
              <a:t>arrange the site work</a:t>
            </a:r>
            <a:endParaRPr lang="en-US" sz="2200" dirty="0"/>
          </a:p>
        </p:txBody>
      </p:sp>
      <p:pic>
        <p:nvPicPr>
          <p:cNvPr id="5122" name="Picture 2" descr="C:\Users\Bouchard\Desktop\Mission Trip Photos\Matt's other hal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9" t="21350" r="7463"/>
          <a:stretch/>
        </p:blipFill>
        <p:spPr bwMode="auto">
          <a:xfrm>
            <a:off x="6906492" y="6927"/>
            <a:ext cx="2202872" cy="43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ouchard\Desktop\Mission Trip Photos\Matt and Savanna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8245" r="28094"/>
          <a:stretch/>
        </p:blipFill>
        <p:spPr bwMode="auto">
          <a:xfrm>
            <a:off x="1" y="3345874"/>
            <a:ext cx="2921278" cy="351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Bouchard\Desktop\Mission Trip Photos\Matt got textured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0" r="10490" b="11669"/>
          <a:stretch/>
        </p:blipFill>
        <p:spPr bwMode="auto">
          <a:xfrm>
            <a:off x="1" y="0"/>
            <a:ext cx="3990791" cy="334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Bouchard\Desktop\Mission Trip Photos\Savannah and razor blad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6270" r="15340" b="3043"/>
          <a:stretch/>
        </p:blipFill>
        <p:spPr bwMode="auto">
          <a:xfrm>
            <a:off x="3990792" y="6927"/>
            <a:ext cx="2915700" cy="268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Bouchard\Desktop\Mission Trip Photos\Tamara with tea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3" t="25429" r="50000" b="23284"/>
          <a:stretch/>
        </p:blipFill>
        <p:spPr bwMode="auto">
          <a:xfrm>
            <a:off x="2921279" y="3382957"/>
            <a:ext cx="1676399" cy="347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11746" y="4658813"/>
            <a:ext cx="464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Top:  Matt paint spattered, </a:t>
            </a:r>
          </a:p>
          <a:p>
            <a:pPr algn="ctr"/>
            <a:r>
              <a:rPr lang="en-US" sz="2000" dirty="0" smtClean="0"/>
              <a:t>Savannah with razor blade (why?),</a:t>
            </a:r>
          </a:p>
          <a:p>
            <a:pPr algn="ctr"/>
            <a:r>
              <a:rPr lang="en-US" sz="2000" dirty="0" smtClean="0"/>
              <a:t>James the other Site </a:t>
            </a:r>
            <a:r>
              <a:rPr lang="en-US" sz="2000" dirty="0" err="1" smtClean="0"/>
              <a:t>Mgr</a:t>
            </a:r>
            <a:r>
              <a:rPr lang="en-US" sz="2000" dirty="0" smtClean="0"/>
              <a:t>,</a:t>
            </a:r>
          </a:p>
          <a:p>
            <a:pPr algn="ctr"/>
            <a:r>
              <a:rPr lang="en-US" sz="2000" dirty="0" smtClean="0"/>
              <a:t>Bottom: Matt and Savannah,</a:t>
            </a:r>
          </a:p>
          <a:p>
            <a:pPr algn="ctr"/>
            <a:r>
              <a:rPr lang="en-US" sz="2000" dirty="0"/>
              <a:t>a</a:t>
            </a:r>
            <a:r>
              <a:rPr lang="en-US" sz="2000" dirty="0" smtClean="0"/>
              <a:t>nd last but not least, Tamara! </a:t>
            </a:r>
          </a:p>
        </p:txBody>
      </p:sp>
    </p:spTree>
    <p:extLst>
      <p:ext uri="{BB962C8B-B14F-4D97-AF65-F5344CB8AC3E}">
        <p14:creationId xmlns:p14="http://schemas.microsoft.com/office/powerpoint/2010/main" val="425192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772" y="23446"/>
            <a:ext cx="6908228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Walls – sand, </a:t>
            </a:r>
            <a:r>
              <a:rPr lang="en-US" sz="2800" dirty="0"/>
              <a:t>t</a:t>
            </a:r>
            <a:r>
              <a:rPr lang="en-US" sz="2800" dirty="0" smtClean="0"/>
              <a:t>exture, scrape, prime, paint</a:t>
            </a:r>
            <a:br>
              <a:rPr lang="en-US" sz="2800" dirty="0" smtClean="0"/>
            </a:br>
            <a:r>
              <a:rPr lang="en-US" sz="2800" dirty="0" smtClean="0"/>
              <a:t>(repeat endlessly)</a:t>
            </a:r>
            <a:endParaRPr lang="en-US" sz="2800" dirty="0"/>
          </a:p>
        </p:txBody>
      </p:sp>
      <p:pic>
        <p:nvPicPr>
          <p:cNvPr id="6146" name="Picture 2" descr="C:\Users\Bouchard\Desktop\Mission Trip Photos\Darryl drywall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16158" r="6755" b="7169"/>
          <a:stretch/>
        </p:blipFill>
        <p:spPr bwMode="auto">
          <a:xfrm>
            <a:off x="2580643" y="1028987"/>
            <a:ext cx="3048000" cy="47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ouchard\Desktop\Mission Trip Photos\Julie Sandi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1" t="16911" r="29087"/>
          <a:stretch/>
        </p:blipFill>
        <p:spPr bwMode="auto">
          <a:xfrm>
            <a:off x="0" y="-1"/>
            <a:ext cx="2581816" cy="340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Bouchard\Desktop\Mission Trip Photos\Regan Tapin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t="12642" r="6602"/>
          <a:stretch/>
        </p:blipFill>
        <p:spPr bwMode="auto">
          <a:xfrm>
            <a:off x="0" y="3402180"/>
            <a:ext cx="2581815" cy="350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Bouchard\Desktop\Mission Trip Photos\Kirby texturing walls and ceiling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27" y="1028987"/>
            <a:ext cx="3559934" cy="47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55206" y="5775374"/>
            <a:ext cx="6398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Julie sanding, Regan taping,</a:t>
            </a:r>
          </a:p>
          <a:p>
            <a:pPr algn="ctr"/>
            <a:r>
              <a:rPr lang="en-US" sz="2000" dirty="0" smtClean="0"/>
              <a:t>Darryl sanding and repairing,</a:t>
            </a:r>
          </a:p>
          <a:p>
            <a:pPr algn="ctr"/>
            <a:r>
              <a:rPr lang="en-US" sz="2000" dirty="0" smtClean="0"/>
              <a:t>Kirby texturing</a:t>
            </a:r>
          </a:p>
        </p:txBody>
      </p:sp>
    </p:spTree>
    <p:extLst>
      <p:ext uri="{BB962C8B-B14F-4D97-AF65-F5344CB8AC3E}">
        <p14:creationId xmlns:p14="http://schemas.microsoft.com/office/powerpoint/2010/main" val="14566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3122972" cy="69048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Val and Regan</a:t>
            </a:r>
            <a:br>
              <a:rPr lang="en-US" sz="2800" dirty="0" smtClean="0"/>
            </a:br>
            <a:r>
              <a:rPr lang="en-US" sz="2800" dirty="0" smtClean="0"/>
              <a:t>Prime and Paint</a:t>
            </a:r>
            <a:br>
              <a:rPr lang="en-US" sz="2800" dirty="0" smtClean="0"/>
            </a:br>
            <a:r>
              <a:rPr lang="en-US" sz="2800" dirty="0" smtClean="0"/>
              <a:t>and Prime and Paint.</a:t>
            </a:r>
            <a:endParaRPr lang="en-US" sz="2800" dirty="0"/>
          </a:p>
        </p:txBody>
      </p:sp>
      <p:pic>
        <p:nvPicPr>
          <p:cNvPr id="6148" name="Picture 4" descr="C:\Users\Bouchard\Desktop\Mission Trip Photos\More paint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t="6838" r="20878"/>
          <a:stretch/>
        </p:blipFill>
        <p:spPr bwMode="auto">
          <a:xfrm>
            <a:off x="5463172" y="0"/>
            <a:ext cx="3680828" cy="362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Bouchard\Desktop\Mission Trip Photos\Painting Bathroo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r="13421"/>
          <a:stretch/>
        </p:blipFill>
        <p:spPr bwMode="auto">
          <a:xfrm>
            <a:off x="3581400" y="3637820"/>
            <a:ext cx="4071255" cy="322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Bouchard\Desktop\Mission Trip Photos\Bathroom being prim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3" r="31006"/>
          <a:stretch/>
        </p:blipFill>
        <p:spPr bwMode="auto">
          <a:xfrm>
            <a:off x="25400" y="1377433"/>
            <a:ext cx="3175000" cy="548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40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2993695" cy="690489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5</a:t>
            </a:r>
            <a:r>
              <a:rPr lang="en-US" sz="2800" dirty="0" smtClean="0"/>
              <a:t> Days of Texturing,</a:t>
            </a:r>
            <a:br>
              <a:rPr lang="en-US" sz="2800" dirty="0" smtClean="0"/>
            </a:br>
            <a:r>
              <a:rPr lang="en-US" sz="2800" dirty="0" smtClean="0"/>
              <a:t>Priming and Painting!</a:t>
            </a:r>
            <a:endParaRPr lang="en-US" sz="2800" dirty="0"/>
          </a:p>
        </p:txBody>
      </p:sp>
      <p:pic>
        <p:nvPicPr>
          <p:cNvPr id="7170" name="Picture 2" descr="C:\Users\Bouchard\Desktop\Mission Trip Photos\Guys paint kitch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r="10731"/>
          <a:stretch/>
        </p:blipFill>
        <p:spPr bwMode="auto">
          <a:xfrm>
            <a:off x="6178910" y="0"/>
            <a:ext cx="2965090" cy="334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ouchard\Desktop\Mission Trip Photos\More Painting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6" t="17513"/>
          <a:stretch/>
        </p:blipFill>
        <p:spPr bwMode="auto">
          <a:xfrm>
            <a:off x="3183617" y="17585"/>
            <a:ext cx="2995293" cy="334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Bouchard\Desktop\Mission Trip Photos\Shawn putting on one more coat of pain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r="7482"/>
          <a:stretch/>
        </p:blipFill>
        <p:spPr bwMode="auto">
          <a:xfrm>
            <a:off x="-28135" y="945817"/>
            <a:ext cx="3151964" cy="592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Bouchard\Desktop\Mission Trip Photos\Darryl mixing more compoun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0" b="9604"/>
          <a:stretch/>
        </p:blipFill>
        <p:spPr bwMode="auto">
          <a:xfrm>
            <a:off x="5616453" y="3340510"/>
            <a:ext cx="3542787" cy="35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3828" y="4191000"/>
            <a:ext cx="2492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Shawn, Darryl,</a:t>
            </a:r>
          </a:p>
          <a:p>
            <a:pPr algn="ctr"/>
            <a:r>
              <a:rPr lang="en-US" sz="2000" dirty="0" smtClean="0"/>
              <a:t>and Matt</a:t>
            </a:r>
          </a:p>
        </p:txBody>
      </p:sp>
    </p:spTree>
    <p:extLst>
      <p:ext uri="{BB962C8B-B14F-4D97-AF65-F5344CB8AC3E}">
        <p14:creationId xmlns:p14="http://schemas.microsoft.com/office/powerpoint/2010/main" val="32201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298</Words>
  <Application>Microsoft Office PowerPoint</Application>
  <PresentationFormat>On-screen Show (4:3)</PresentationFormat>
  <Paragraphs>62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Mission Trip to  Hammond Louisiana</vt:lpstr>
      <vt:lpstr>Sending Ceremony and Packed Up</vt:lpstr>
      <vt:lpstr>Overnight St. Andrew Presbyterian Church Denton, TX</vt:lpstr>
      <vt:lpstr>Day 1 –  Removing Flooring –  brutal work</vt:lpstr>
      <vt:lpstr>Owners of the House we worked on - Kirby and Judy </vt:lpstr>
      <vt:lpstr>Fuller House Staff arrange the site work</vt:lpstr>
      <vt:lpstr>Walls – sand, texture, scrape, prime, paint (repeat endlessly)</vt:lpstr>
      <vt:lpstr>Val and Regan Prime and Paint and Prime and Paint.</vt:lpstr>
      <vt:lpstr>5 Days of Texturing, Priming and Painting!</vt:lpstr>
      <vt:lpstr>Oops – Plumbing Problem old repair by soldering a penny caused a small geyser  and plumbing repairs </vt:lpstr>
      <vt:lpstr>Breaks</vt:lpstr>
      <vt:lpstr>Bayou Lunch/Devotion</vt:lpstr>
      <vt:lpstr>New Orleans Jackson Square Mother’s Restaurant Mississippi River Street Musician </vt:lpstr>
      <vt:lpstr>PDA Village – First Presbyterian Church Hammond LA</vt:lpstr>
      <vt:lpstr>PDA Village</vt:lpstr>
      <vt:lpstr>New Friends at First Presbyterian Church in Hammond</vt:lpstr>
      <vt:lpstr>Trip  Home</vt:lpstr>
      <vt:lpstr>Diane graciously hosted us at her house  Faun Presbyterian Church in Wichita Falls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Trip to  Hammond Louisiana</dc:title>
  <dc:creator>Bouchard</dc:creator>
  <cp:lastModifiedBy>Bouchard</cp:lastModifiedBy>
  <cp:revision>36</cp:revision>
  <dcterms:created xsi:type="dcterms:W3CDTF">2017-01-14T21:14:40Z</dcterms:created>
  <dcterms:modified xsi:type="dcterms:W3CDTF">2017-01-15T06:43:26Z</dcterms:modified>
</cp:coreProperties>
</file>